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-534960" y="-126000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2025-06-26T21:54:18Z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